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57" r:id="rId8"/>
    <p:sldId id="262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E6"/>
    <a:srgbClr val="6C696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0BC1-2CBB-B4B3-E0B5-3880893EB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B5D60-DF3A-026A-B35A-B8667C16A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4DFF-7374-4D3C-2B51-A664335A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7EDFC-7366-1175-34B5-53210982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A61E-7D08-FCB8-367A-99FA269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94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7E6F-C84D-563D-B8CF-5E8A1780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46AE7-C63E-5487-80C1-D21CB9BED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C12F-AFD4-B622-51D5-018DEAC0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4AD84-DCE8-EAD1-8642-94FCA618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D9F6-965D-44D1-CDB0-5B3D796C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17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1AD6F-DF22-A7AA-3C6B-D3B9FEC15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90A59-D10C-D11C-CC13-66C82E30E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E1A9D-198B-9275-F064-BBF7C4D0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56D95-422E-1428-9C2C-D6F03005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9D603-C7E7-A2A4-6E0B-45B0D389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2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B493-B516-AF95-C01D-4FDA9570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FB02-5018-8B58-4BFC-775A07CD1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F8169-8930-7F74-2FD7-696631C3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6DA9-55E5-28EB-FC3C-6FA35108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58F4-597D-48A7-523B-E753C604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71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5B11-6B83-064D-5D0B-742063EB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1D86D-952E-8654-7E5C-57FE6D1FE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851D-6ED3-469F-D1B3-A37054A2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2E0DF-1193-CDEA-67A8-0D5AFC2A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BDEE-BE7A-AC8B-2654-A4120972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60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4ADA-8C7B-D533-09C6-E584A6D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C7A0D-E658-A5A9-9714-1D25A9FAC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B9C20-542A-1AE1-2268-C7ACD311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02E1-2A80-82C1-E955-E913CA79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E06C0-FD2F-DD4D-B49E-6CFF63ED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E1950-0385-9328-D762-72971AC5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EAE2-0C00-9152-3649-CDB8BF75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0649-8E07-1AB9-7649-99AA23DD1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A180-DFDE-3D2A-7081-C78B6F5A7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C5500-CD95-7C59-206D-01EA80112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A379F-4CEA-32C2-8B62-E7DDAD76D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DFD20-7218-AA72-1F31-054CC210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4C186-15E1-EF67-2B14-7C8B8DD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45536-CB00-36FF-005A-D02B883C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69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3D83-146A-8069-274E-EAAD7DDA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2CB4C-5879-B99C-444F-90AA029A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D554E-81F1-04F9-6C21-D7093E78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8F34F-04BA-BF79-E7A9-0375CE78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70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546CE-8DE4-555E-A53C-940AF335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7BD20-E283-AC36-9FE8-5B953E58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9F05-BE3D-A365-57F1-DFD25DF3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66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8EF4-A6C4-4702-B32F-A0746579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8DF4-57D5-F133-8629-0828885E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9673A-2FCA-7487-F9D8-84B245611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69081-5FDC-5921-E0A0-05C2E2A1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3B1B2-DBBC-D0F7-7985-5031B63B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D56F-3E66-B6C2-5DC1-07BEE511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17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828C-D88A-CF29-CBED-10ED868E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BD2EF-A0F9-EDE7-D766-854DFE8C2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008B-F7F1-ECC6-74BB-30CC65B1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DB281-DD73-7672-306C-5DBB062E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5B232-9460-2D89-8E4C-0040AD76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D1AC-5649-4464-25FB-C53DC713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6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71A6E-E692-0CA1-1814-726CD5B4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3070D-9DD7-4887-CFE6-A350BF7E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AD12-851A-195E-4E3E-054B4E626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F4FFE-76DA-4C58-9374-AC85D83D9172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B8CD7-25AE-F654-D3B5-6B0BEC402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75D8-0136-0526-6EB6-17934C026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B43D7-D038-46EC-9D49-F4EFAE0416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13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15B8593-B0FB-FB35-F1F7-881CDD878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674" t="24250" r="34124" b="5510"/>
          <a:stretch/>
        </p:blipFill>
        <p:spPr>
          <a:xfrm rot="5400000">
            <a:off x="3784859" y="-1462409"/>
            <a:ext cx="4487164" cy="10145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F488-FA4C-A981-4896-61BC608E0474}"/>
              </a:ext>
            </a:extLst>
          </p:cNvPr>
          <p:cNvSpPr txBox="1"/>
          <p:nvPr/>
        </p:nvSpPr>
        <p:spPr>
          <a:xfrm>
            <a:off x="1199875" y="5236600"/>
            <a:ext cx="536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6C6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it-IT" sz="1050" dirty="0">
              <a:solidFill>
                <a:srgbClr val="6C69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2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8EF9F47-AF7C-0799-68DA-C75D43BB4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6" r="18133"/>
          <a:stretch/>
        </p:blipFill>
        <p:spPr>
          <a:xfrm>
            <a:off x="5378268" y="433387"/>
            <a:ext cx="3384223" cy="59912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24F4C5-5628-90CE-7564-B98DB5C5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91" t="30715" b="65644"/>
          <a:stretch/>
        </p:blipFill>
        <p:spPr>
          <a:xfrm>
            <a:off x="8762491" y="850300"/>
            <a:ext cx="1436216" cy="21812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7BDB910-6754-CC92-22F6-EE62A40F948A}"/>
              </a:ext>
            </a:extLst>
          </p:cNvPr>
          <p:cNvGrpSpPr/>
          <p:nvPr/>
        </p:nvGrpSpPr>
        <p:grpSpPr>
          <a:xfrm>
            <a:off x="4229096" y="620860"/>
            <a:ext cx="1436214" cy="1362269"/>
            <a:chOff x="4558889" y="867748"/>
            <a:chExt cx="1436214" cy="13622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FEF4CED-E1FD-E760-B1D2-88C6C3140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691" t="5070" b="91193"/>
            <a:stretch/>
          </p:blipFill>
          <p:spPr>
            <a:xfrm>
              <a:off x="4558889" y="867748"/>
              <a:ext cx="1436213" cy="22393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BA87CB5-5A43-E82C-AA6B-4F7E19575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691" t="11922" b="68455"/>
            <a:stretch/>
          </p:blipFill>
          <p:spPr>
            <a:xfrm>
              <a:off x="4558889" y="1054359"/>
              <a:ext cx="1436214" cy="1175658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1E244E9-68DE-EDFA-4FBC-72088E6FE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91" t="8585" b="87774"/>
          <a:stretch/>
        </p:blipFill>
        <p:spPr>
          <a:xfrm>
            <a:off x="8762491" y="620860"/>
            <a:ext cx="1436215" cy="2181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E697EB-B5B5-802B-800E-D5E90EF3A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091"/>
          <a:stretch/>
        </p:blipFill>
        <p:spPr>
          <a:xfrm>
            <a:off x="109532" y="433387"/>
            <a:ext cx="4119563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2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4716CD5-30AB-1678-3534-1375E8ADAFED}"/>
              </a:ext>
            </a:extLst>
          </p:cNvPr>
          <p:cNvGrpSpPr/>
          <p:nvPr/>
        </p:nvGrpSpPr>
        <p:grpSpPr>
          <a:xfrm>
            <a:off x="696000" y="909300"/>
            <a:ext cx="10800000" cy="5042341"/>
            <a:chOff x="696000" y="909300"/>
            <a:chExt cx="10800000" cy="504234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9684AB6-2C91-877C-297C-3080A33DD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742" b="29202"/>
            <a:stretch/>
          </p:blipFill>
          <p:spPr>
            <a:xfrm>
              <a:off x="696000" y="909300"/>
              <a:ext cx="10800000" cy="5039401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62467B1-D8DE-6835-4B1E-2BE3432C5CCE}"/>
                </a:ext>
              </a:extLst>
            </p:cNvPr>
            <p:cNvCxnSpPr>
              <a:cxnSpLocks/>
            </p:cNvCxnSpPr>
            <p:nvPr/>
          </p:nvCxnSpPr>
          <p:spPr>
            <a:xfrm>
              <a:off x="7302698" y="1127641"/>
              <a:ext cx="0" cy="4824000"/>
            </a:xfrm>
            <a:prstGeom prst="line">
              <a:avLst/>
            </a:prstGeom>
            <a:ln w="222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6B4BAE6-92D7-894D-4B7D-E3A149D736F7}"/>
              </a:ext>
            </a:extLst>
          </p:cNvPr>
          <p:cNvSpPr/>
          <p:nvPr/>
        </p:nvSpPr>
        <p:spPr>
          <a:xfrm>
            <a:off x="4725325" y="3429000"/>
            <a:ext cx="2544770" cy="6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48AA7-D8DC-DFB4-A1A6-7B99A4328207}"/>
              </a:ext>
            </a:extLst>
          </p:cNvPr>
          <p:cNvSpPr/>
          <p:nvPr/>
        </p:nvSpPr>
        <p:spPr>
          <a:xfrm>
            <a:off x="7335302" y="3429000"/>
            <a:ext cx="3035133" cy="6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ACA93D10-A6F0-B5A9-F2FF-49B33A407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3" t="33432" r="12628" b="28539"/>
          <a:stretch/>
        </p:blipFill>
        <p:spPr>
          <a:xfrm>
            <a:off x="1255166" y="753447"/>
            <a:ext cx="9000000" cy="5139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5E4BF-0406-5B48-3185-3250EF84F260}"/>
              </a:ext>
            </a:extLst>
          </p:cNvPr>
          <p:cNvSpPr/>
          <p:nvPr/>
        </p:nvSpPr>
        <p:spPr>
          <a:xfrm>
            <a:off x="2988040" y="1588486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BB8E0-EF09-C44D-1D5B-5381201A12F6}"/>
              </a:ext>
            </a:extLst>
          </p:cNvPr>
          <p:cNvSpPr/>
          <p:nvPr/>
        </p:nvSpPr>
        <p:spPr>
          <a:xfrm>
            <a:off x="4750165" y="1588486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4F4381-9D89-22B9-5A50-CF575573F3F8}"/>
              </a:ext>
            </a:extLst>
          </p:cNvPr>
          <p:cNvSpPr/>
          <p:nvPr/>
        </p:nvSpPr>
        <p:spPr>
          <a:xfrm>
            <a:off x="6452188" y="1588486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D6DCF-021E-8BC6-C74D-E444A7A61B04}"/>
              </a:ext>
            </a:extLst>
          </p:cNvPr>
          <p:cNvSpPr/>
          <p:nvPr/>
        </p:nvSpPr>
        <p:spPr>
          <a:xfrm>
            <a:off x="8002382" y="157448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7699E-265C-753C-A4B2-B76A8BADCAD0}"/>
              </a:ext>
            </a:extLst>
          </p:cNvPr>
          <p:cNvSpPr/>
          <p:nvPr/>
        </p:nvSpPr>
        <p:spPr>
          <a:xfrm>
            <a:off x="7989109" y="383686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5C41B-F1EF-044F-DBD8-A45B34C82F79}"/>
              </a:ext>
            </a:extLst>
          </p:cNvPr>
          <p:cNvSpPr/>
          <p:nvPr/>
        </p:nvSpPr>
        <p:spPr>
          <a:xfrm>
            <a:off x="6452188" y="383686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AB9E6-3198-20DE-38F2-1EE41E7A107C}"/>
              </a:ext>
            </a:extLst>
          </p:cNvPr>
          <p:cNvSpPr/>
          <p:nvPr/>
        </p:nvSpPr>
        <p:spPr>
          <a:xfrm>
            <a:off x="4759688" y="385829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28276-5F4C-D9AA-08EA-A943504C91BC}"/>
              </a:ext>
            </a:extLst>
          </p:cNvPr>
          <p:cNvSpPr/>
          <p:nvPr/>
        </p:nvSpPr>
        <p:spPr>
          <a:xfrm>
            <a:off x="3011850" y="385829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4D0AF2-B573-72EB-2141-B96DF1EB6732}"/>
              </a:ext>
            </a:extLst>
          </p:cNvPr>
          <p:cNvSpPr/>
          <p:nvPr/>
        </p:nvSpPr>
        <p:spPr>
          <a:xfrm>
            <a:off x="11367374" y="3836862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67065-E8C3-9EE2-C00F-9C8D8C19BEA0}"/>
              </a:ext>
            </a:extLst>
          </p:cNvPr>
          <p:cNvSpPr txBox="1"/>
          <p:nvPr/>
        </p:nvSpPr>
        <p:spPr>
          <a:xfrm>
            <a:off x="10291285" y="2556953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24%</a:t>
            </a:r>
            <a:endParaRPr lang="it-IT" sz="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10E1A-2534-6A9B-9AB3-AD2544BC7EA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0088594" y="2664675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D79CFF-9B16-5DA4-C270-3B88B26DE6D8}"/>
              </a:ext>
            </a:extLst>
          </p:cNvPr>
          <p:cNvSpPr txBox="1"/>
          <p:nvPr/>
        </p:nvSpPr>
        <p:spPr>
          <a:xfrm>
            <a:off x="10291285" y="2760608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4%</a:t>
            </a:r>
            <a:endParaRPr lang="it-IT" sz="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51B1C-3B8B-B72B-2210-16204C13CB4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0088594" y="2868330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7F45DC-7089-28A7-0F56-D075978551F2}"/>
              </a:ext>
            </a:extLst>
          </p:cNvPr>
          <p:cNvSpPr txBox="1"/>
          <p:nvPr/>
        </p:nvSpPr>
        <p:spPr>
          <a:xfrm>
            <a:off x="10312194" y="4563639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Natural gas: 12%</a:t>
            </a:r>
            <a:endParaRPr lang="it-IT" sz="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B5DDAD-A7C7-F4F5-ECA7-15D86170F37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0109503" y="4671361"/>
            <a:ext cx="202691" cy="0"/>
          </a:xfrm>
          <a:prstGeom prst="straightConnector1">
            <a:avLst/>
          </a:prstGeom>
          <a:ln w="9525">
            <a:solidFill>
              <a:srgbClr val="FF98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49A316-B0ED-B6FB-6F00-08794D64F5C4}"/>
              </a:ext>
            </a:extLst>
          </p:cNvPr>
          <p:cNvSpPr txBox="1"/>
          <p:nvPr/>
        </p:nvSpPr>
        <p:spPr>
          <a:xfrm>
            <a:off x="10312194" y="4767294"/>
            <a:ext cx="1055180" cy="21544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sz="800" dirty="0"/>
              <a:t>Imports: 16%</a:t>
            </a:r>
            <a:endParaRPr lang="it-IT" sz="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B6D338-3279-A711-1ED5-F553DCF80EC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0109503" y="4875016"/>
            <a:ext cx="202691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C58A6B-77C3-CAC9-BF76-D3C517C91FEB}"/>
              </a:ext>
            </a:extLst>
          </p:cNvPr>
          <p:cNvSpPr txBox="1"/>
          <p:nvPr/>
        </p:nvSpPr>
        <p:spPr>
          <a:xfrm>
            <a:off x="8689036" y="1201637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(100€/kgCO2)</a:t>
            </a:r>
            <a:endParaRPr lang="it-IT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938F6C-8D61-822D-062C-129A607C6B5D}"/>
              </a:ext>
            </a:extLst>
          </p:cNvPr>
          <p:cNvSpPr txBox="1"/>
          <p:nvPr/>
        </p:nvSpPr>
        <p:spPr>
          <a:xfrm>
            <a:off x="8689036" y="3288599"/>
            <a:ext cx="155098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/>
              <a:t> STEPS_inv (500€/kgCO2)</a:t>
            </a:r>
            <a:endParaRPr lang="it-IT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28D11-4A7A-7DD1-566A-377532C3E539}"/>
              </a:ext>
            </a:extLst>
          </p:cNvPr>
          <p:cNvSpPr/>
          <p:nvPr/>
        </p:nvSpPr>
        <p:spPr>
          <a:xfrm>
            <a:off x="2100650" y="1225579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89B7DF-6B86-2D6C-1222-D691DCD58A35}"/>
              </a:ext>
            </a:extLst>
          </p:cNvPr>
          <p:cNvSpPr/>
          <p:nvPr/>
        </p:nvSpPr>
        <p:spPr>
          <a:xfrm>
            <a:off x="3751567" y="1201637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4C31B5-ACA4-AF83-3850-4D69DF8C1F2E}"/>
              </a:ext>
            </a:extLst>
          </p:cNvPr>
          <p:cNvSpPr/>
          <p:nvPr/>
        </p:nvSpPr>
        <p:spPr>
          <a:xfrm>
            <a:off x="5341319" y="1201636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148F05-7FDC-6081-A541-1D6FCBD6578C}"/>
              </a:ext>
            </a:extLst>
          </p:cNvPr>
          <p:cNvSpPr/>
          <p:nvPr/>
        </p:nvSpPr>
        <p:spPr>
          <a:xfrm>
            <a:off x="6789456" y="1201635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78D32-92EB-534F-930B-383352D8AE70}"/>
              </a:ext>
            </a:extLst>
          </p:cNvPr>
          <p:cNvSpPr/>
          <p:nvPr/>
        </p:nvSpPr>
        <p:spPr>
          <a:xfrm>
            <a:off x="6789456" y="3296496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D75530-C093-73AA-B789-8DAB9D0018A3}"/>
              </a:ext>
            </a:extLst>
          </p:cNvPr>
          <p:cNvSpPr/>
          <p:nvPr/>
        </p:nvSpPr>
        <p:spPr>
          <a:xfrm>
            <a:off x="5341319" y="3328598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DB0F7-13E6-83C5-422F-F9C342A83EBE}"/>
              </a:ext>
            </a:extLst>
          </p:cNvPr>
          <p:cNvSpPr/>
          <p:nvPr/>
        </p:nvSpPr>
        <p:spPr>
          <a:xfrm>
            <a:off x="3757683" y="3328598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B0AC93-5BA9-0A7C-DEB4-41105E4A9069}"/>
              </a:ext>
            </a:extLst>
          </p:cNvPr>
          <p:cNvSpPr/>
          <p:nvPr/>
        </p:nvSpPr>
        <p:spPr>
          <a:xfrm>
            <a:off x="2128397" y="3328598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55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1EEE615-503F-E722-AAE5-E5CC00CB3462}"/>
              </a:ext>
            </a:extLst>
          </p:cNvPr>
          <p:cNvSpPr/>
          <p:nvPr/>
        </p:nvSpPr>
        <p:spPr>
          <a:xfrm>
            <a:off x="2300288" y="5914161"/>
            <a:ext cx="7962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6DF2-EC1F-AA0B-FB3B-2BF4FDBE74FF}"/>
              </a:ext>
            </a:extLst>
          </p:cNvPr>
          <p:cNvSpPr/>
          <p:nvPr/>
        </p:nvSpPr>
        <p:spPr>
          <a:xfrm>
            <a:off x="2845593" y="5914161"/>
            <a:ext cx="97631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38456E-6F5C-2A44-60A3-1B46FB84B4DD}"/>
              </a:ext>
            </a:extLst>
          </p:cNvPr>
          <p:cNvSpPr/>
          <p:nvPr/>
        </p:nvSpPr>
        <p:spPr>
          <a:xfrm>
            <a:off x="3338512" y="5899874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F6664-9FC3-EDC5-9486-5A4BB2241922}"/>
              </a:ext>
            </a:extLst>
          </p:cNvPr>
          <p:cNvSpPr/>
          <p:nvPr/>
        </p:nvSpPr>
        <p:spPr>
          <a:xfrm>
            <a:off x="3795196" y="591882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8A6E06-3E1B-A537-380B-71D2263FB92F}"/>
              </a:ext>
            </a:extLst>
          </p:cNvPr>
          <p:cNvSpPr/>
          <p:nvPr/>
        </p:nvSpPr>
        <p:spPr>
          <a:xfrm>
            <a:off x="7233721" y="1413496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17AD1D-0867-7637-1DB1-9CB947DC0ED0}"/>
              </a:ext>
            </a:extLst>
          </p:cNvPr>
          <p:cNvSpPr/>
          <p:nvPr/>
        </p:nvSpPr>
        <p:spPr>
          <a:xfrm>
            <a:off x="9547251" y="1413496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13B2DD-F5DF-6B24-42FE-E9391B268D28}"/>
              </a:ext>
            </a:extLst>
          </p:cNvPr>
          <p:cNvSpPr/>
          <p:nvPr/>
        </p:nvSpPr>
        <p:spPr>
          <a:xfrm>
            <a:off x="9390089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B73703-8F4A-9109-3538-BAD222AE4525}"/>
              </a:ext>
            </a:extLst>
          </p:cNvPr>
          <p:cNvSpPr/>
          <p:nvPr/>
        </p:nvSpPr>
        <p:spPr>
          <a:xfrm>
            <a:off x="7277774" y="3479572"/>
            <a:ext cx="118243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C77901-86B3-028E-3854-878A4E6F4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97" t="34053" r="8746" b="30456"/>
          <a:stretch/>
        </p:blipFill>
        <p:spPr>
          <a:xfrm>
            <a:off x="696000" y="634594"/>
            <a:ext cx="10800000" cy="55888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445D65-21AF-A064-80B5-E1EED825BE9F}"/>
              </a:ext>
            </a:extLst>
          </p:cNvPr>
          <p:cNvSpPr/>
          <p:nvPr/>
        </p:nvSpPr>
        <p:spPr>
          <a:xfrm>
            <a:off x="7325247" y="1079326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44E9C7-6398-B411-CD4C-2751E8473A11}"/>
              </a:ext>
            </a:extLst>
          </p:cNvPr>
          <p:cNvSpPr/>
          <p:nvPr/>
        </p:nvSpPr>
        <p:spPr>
          <a:xfrm>
            <a:off x="9773901" y="1096798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6DE2AC-8B7E-8C79-0C77-8FF8492AD7C8}"/>
              </a:ext>
            </a:extLst>
          </p:cNvPr>
          <p:cNvSpPr/>
          <p:nvPr/>
        </p:nvSpPr>
        <p:spPr>
          <a:xfrm>
            <a:off x="9622889" y="3256736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1B7B1-4161-80A4-79BC-71C381CBF36E}"/>
              </a:ext>
            </a:extLst>
          </p:cNvPr>
          <p:cNvSpPr/>
          <p:nvPr/>
        </p:nvSpPr>
        <p:spPr>
          <a:xfrm>
            <a:off x="7398265" y="3275641"/>
            <a:ext cx="374970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AD79C-52F9-E4F5-40DB-B4EC0FA47D81}"/>
              </a:ext>
            </a:extLst>
          </p:cNvPr>
          <p:cNvSpPr/>
          <p:nvPr/>
        </p:nvSpPr>
        <p:spPr>
          <a:xfrm>
            <a:off x="3984200" y="5841436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AE140B-F2CE-BB74-700E-D324E971DF51}"/>
              </a:ext>
            </a:extLst>
          </p:cNvPr>
          <p:cNvSpPr/>
          <p:nvPr/>
        </p:nvSpPr>
        <p:spPr>
          <a:xfrm>
            <a:off x="3503527" y="579790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02AE9-1661-6125-8ED2-072D44A52CD9}"/>
              </a:ext>
            </a:extLst>
          </p:cNvPr>
          <p:cNvSpPr/>
          <p:nvPr/>
        </p:nvSpPr>
        <p:spPr>
          <a:xfrm>
            <a:off x="2993430" y="5812195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1E30F-ADA7-AC24-2196-71419BE78C18}"/>
              </a:ext>
            </a:extLst>
          </p:cNvPr>
          <p:cNvSpPr/>
          <p:nvPr/>
        </p:nvSpPr>
        <p:spPr>
          <a:xfrm>
            <a:off x="2412834" y="5812195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31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0B5DB14-27DE-5E2A-43A3-1147A4E4F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821" t="36165" r="8013" b="37333"/>
          <a:stretch/>
        </p:blipFill>
        <p:spPr>
          <a:xfrm>
            <a:off x="1042415" y="1252728"/>
            <a:ext cx="10170553" cy="414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7DAFF2-4FC3-CC94-82C8-7EC01CAA3EEF}"/>
              </a:ext>
            </a:extLst>
          </p:cNvPr>
          <p:cNvSpPr txBox="1"/>
          <p:nvPr/>
        </p:nvSpPr>
        <p:spPr>
          <a:xfrm>
            <a:off x="10582008" y="3257913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13.7</a:t>
            </a:r>
            <a:endParaRPr lang="it-I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C5360-8EB8-26D0-F4C0-BAB0A4369DC8}"/>
              </a:ext>
            </a:extLst>
          </p:cNvPr>
          <p:cNvSpPr txBox="1"/>
          <p:nvPr/>
        </p:nvSpPr>
        <p:spPr>
          <a:xfrm>
            <a:off x="10582008" y="2695527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endParaRPr lang="it-I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97573-064D-75B0-765B-4F5D33C9E821}"/>
              </a:ext>
            </a:extLst>
          </p:cNvPr>
          <p:cNvSpPr txBox="1"/>
          <p:nvPr/>
        </p:nvSpPr>
        <p:spPr>
          <a:xfrm>
            <a:off x="10582008" y="2376928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21.9</a:t>
            </a:r>
            <a:endParaRPr lang="it-I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8627C-583C-7198-D9E5-6BA486BAA3C1}"/>
              </a:ext>
            </a:extLst>
          </p:cNvPr>
          <p:cNvSpPr txBox="1"/>
          <p:nvPr/>
        </p:nvSpPr>
        <p:spPr>
          <a:xfrm>
            <a:off x="10582008" y="1654434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28.9</a:t>
            </a:r>
            <a:endParaRPr lang="it-I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D902B-3DEC-AA9A-6995-57E0FF90CE11}"/>
              </a:ext>
            </a:extLst>
          </p:cNvPr>
          <p:cNvSpPr/>
          <p:nvPr/>
        </p:nvSpPr>
        <p:spPr>
          <a:xfrm>
            <a:off x="2429270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3B5159-5A5E-E87C-0A26-7BDB6AC7E25D}"/>
              </a:ext>
            </a:extLst>
          </p:cNvPr>
          <p:cNvSpPr/>
          <p:nvPr/>
        </p:nvSpPr>
        <p:spPr>
          <a:xfrm>
            <a:off x="4866855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C9412-1367-FA8D-0180-BC0FA0B10712}"/>
              </a:ext>
            </a:extLst>
          </p:cNvPr>
          <p:cNvSpPr/>
          <p:nvPr/>
        </p:nvSpPr>
        <p:spPr>
          <a:xfrm>
            <a:off x="7236289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53ABB5-8BF7-270B-369D-B0A03D79B581}"/>
              </a:ext>
            </a:extLst>
          </p:cNvPr>
          <p:cNvSpPr/>
          <p:nvPr/>
        </p:nvSpPr>
        <p:spPr>
          <a:xfrm>
            <a:off x="9466044" y="1024881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26CB60E-6A91-DA98-EE2E-DB180B0C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381" b="29784"/>
          <a:stretch/>
        </p:blipFill>
        <p:spPr>
          <a:xfrm>
            <a:off x="696000" y="854916"/>
            <a:ext cx="10800000" cy="51481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A4D750-3F7E-88AB-CE11-DB0329B05338}"/>
              </a:ext>
            </a:extLst>
          </p:cNvPr>
          <p:cNvSpPr/>
          <p:nvPr/>
        </p:nvSpPr>
        <p:spPr>
          <a:xfrm>
            <a:off x="2400479" y="1012974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9302-7719-C22C-880A-E8F1FA53CBDA}"/>
              </a:ext>
            </a:extLst>
          </p:cNvPr>
          <p:cNvSpPr/>
          <p:nvPr/>
        </p:nvSpPr>
        <p:spPr>
          <a:xfrm>
            <a:off x="4831082" y="1049260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EA118-9B20-D824-48B0-F409665F7B9A}"/>
              </a:ext>
            </a:extLst>
          </p:cNvPr>
          <p:cNvSpPr/>
          <p:nvPr/>
        </p:nvSpPr>
        <p:spPr>
          <a:xfrm>
            <a:off x="7213527" y="1012974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0DF79-5041-AB21-D3FD-FB1D4F26FCA9}"/>
              </a:ext>
            </a:extLst>
          </p:cNvPr>
          <p:cNvSpPr/>
          <p:nvPr/>
        </p:nvSpPr>
        <p:spPr>
          <a:xfrm>
            <a:off x="9445097" y="1012973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33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859FAF-1E5D-F7AD-41E4-0098A2FD6B4C}"/>
              </a:ext>
            </a:extLst>
          </p:cNvPr>
          <p:cNvSpPr/>
          <p:nvPr/>
        </p:nvSpPr>
        <p:spPr>
          <a:xfrm>
            <a:off x="249961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22330D-1FDA-D2F3-75B5-C14DFC60E46A}"/>
              </a:ext>
            </a:extLst>
          </p:cNvPr>
          <p:cNvSpPr/>
          <p:nvPr/>
        </p:nvSpPr>
        <p:spPr>
          <a:xfrm>
            <a:off x="3271136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B9A2A-6EB9-EADD-5F3D-0587877D32FC}"/>
              </a:ext>
            </a:extLst>
          </p:cNvPr>
          <p:cNvSpPr/>
          <p:nvPr/>
        </p:nvSpPr>
        <p:spPr>
          <a:xfrm>
            <a:off x="4016468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A38849-01C8-050D-8ABA-EF8638163212}"/>
              </a:ext>
            </a:extLst>
          </p:cNvPr>
          <p:cNvSpPr/>
          <p:nvPr/>
        </p:nvSpPr>
        <p:spPr>
          <a:xfrm>
            <a:off x="4592731" y="592056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DF477-3C5C-069C-3967-D624F624CBF0}"/>
              </a:ext>
            </a:extLst>
          </p:cNvPr>
          <p:cNvSpPr/>
          <p:nvPr/>
        </p:nvSpPr>
        <p:spPr>
          <a:xfrm>
            <a:off x="2402682" y="3065551"/>
            <a:ext cx="2839274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DA5CA-AB43-D44C-D902-E9F95A9E2002}"/>
              </a:ext>
            </a:extLst>
          </p:cNvPr>
          <p:cNvSpPr/>
          <p:nvPr/>
        </p:nvSpPr>
        <p:spPr>
          <a:xfrm>
            <a:off x="9803700" y="3475810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74FD8-8CCC-FF53-A077-EC736434A896}"/>
              </a:ext>
            </a:extLst>
          </p:cNvPr>
          <p:cNvSpPr/>
          <p:nvPr/>
        </p:nvSpPr>
        <p:spPr>
          <a:xfrm>
            <a:off x="9822750" y="3667834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06E81D-937A-114E-F982-C8339E88F17D}"/>
              </a:ext>
            </a:extLst>
          </p:cNvPr>
          <p:cNvSpPr/>
          <p:nvPr/>
        </p:nvSpPr>
        <p:spPr>
          <a:xfrm>
            <a:off x="9845416" y="715813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08B82-AB92-6EF2-1A92-B4F92C6CF686}"/>
              </a:ext>
            </a:extLst>
          </p:cNvPr>
          <p:cNvSpPr/>
          <p:nvPr/>
        </p:nvSpPr>
        <p:spPr>
          <a:xfrm>
            <a:off x="9843035" y="942031"/>
            <a:ext cx="1059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49BF9-954F-61C4-01F5-85881AF7CBE9}"/>
              </a:ext>
            </a:extLst>
          </p:cNvPr>
          <p:cNvSpPr/>
          <p:nvPr/>
        </p:nvSpPr>
        <p:spPr>
          <a:xfrm>
            <a:off x="2479139" y="3168819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6BFD0-67AF-F832-5F02-1480C4982BCD}"/>
              </a:ext>
            </a:extLst>
          </p:cNvPr>
          <p:cNvSpPr/>
          <p:nvPr/>
        </p:nvSpPr>
        <p:spPr>
          <a:xfrm>
            <a:off x="3280040" y="3185147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8AE48-EA5E-12B1-4351-14AA814092FE}"/>
              </a:ext>
            </a:extLst>
          </p:cNvPr>
          <p:cNvSpPr/>
          <p:nvPr/>
        </p:nvSpPr>
        <p:spPr>
          <a:xfrm>
            <a:off x="4041868" y="3185147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C2192-BC52-4840-5153-816D6BFA6624}"/>
              </a:ext>
            </a:extLst>
          </p:cNvPr>
          <p:cNvSpPr/>
          <p:nvPr/>
        </p:nvSpPr>
        <p:spPr>
          <a:xfrm>
            <a:off x="4639783" y="3168819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682896-826C-A855-B67B-5B653895FFC6}"/>
              </a:ext>
            </a:extLst>
          </p:cNvPr>
          <p:cNvSpPr/>
          <p:nvPr/>
        </p:nvSpPr>
        <p:spPr>
          <a:xfrm>
            <a:off x="2557720" y="6044919"/>
            <a:ext cx="8810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9729EF-8CE3-35FB-532A-F7E905890B7B}"/>
              </a:ext>
            </a:extLst>
          </p:cNvPr>
          <p:cNvSpPr/>
          <p:nvPr/>
        </p:nvSpPr>
        <p:spPr>
          <a:xfrm>
            <a:off x="3339569" y="6056484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BDCA1B-6F36-E597-034C-2E20127391B5}"/>
              </a:ext>
            </a:extLst>
          </p:cNvPr>
          <p:cNvSpPr/>
          <p:nvPr/>
        </p:nvSpPr>
        <p:spPr>
          <a:xfrm>
            <a:off x="4091871" y="6056484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C305DD-3CA3-136D-78D8-DAB84B122876}"/>
              </a:ext>
            </a:extLst>
          </p:cNvPr>
          <p:cNvSpPr/>
          <p:nvPr/>
        </p:nvSpPr>
        <p:spPr>
          <a:xfrm>
            <a:off x="4661211" y="6044919"/>
            <a:ext cx="92717" cy="19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056CDF-C235-6DF6-C03A-3ABE456048DA}"/>
              </a:ext>
            </a:extLst>
          </p:cNvPr>
          <p:cNvSpPr/>
          <p:nvPr/>
        </p:nvSpPr>
        <p:spPr>
          <a:xfrm>
            <a:off x="9898856" y="3593316"/>
            <a:ext cx="104819" cy="44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9B439-48D1-7DD4-DCDF-E8C84B9FFCC9}"/>
              </a:ext>
            </a:extLst>
          </p:cNvPr>
          <p:cNvSpPr/>
          <p:nvPr/>
        </p:nvSpPr>
        <p:spPr>
          <a:xfrm>
            <a:off x="9896542" y="805082"/>
            <a:ext cx="130902" cy="44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D1FB0F2-8D01-6B68-BE3D-9FE2EA1BC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238" t="32614" r="9118" b="28346"/>
          <a:stretch/>
        </p:blipFill>
        <p:spPr>
          <a:xfrm>
            <a:off x="1268727" y="509569"/>
            <a:ext cx="9654546" cy="61245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CF429F-C1F8-B0A5-A1B2-AF802FE3478A}"/>
              </a:ext>
            </a:extLst>
          </p:cNvPr>
          <p:cNvSpPr/>
          <p:nvPr/>
        </p:nvSpPr>
        <p:spPr>
          <a:xfrm>
            <a:off x="2409329" y="324871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8C9A32-3436-D1E5-8653-B04545BCFED1}"/>
              </a:ext>
            </a:extLst>
          </p:cNvPr>
          <p:cNvSpPr/>
          <p:nvPr/>
        </p:nvSpPr>
        <p:spPr>
          <a:xfrm>
            <a:off x="3239998" y="3263336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7E3DCA-4F69-3B3C-B3E0-DDAD398CD6F5}"/>
              </a:ext>
            </a:extLst>
          </p:cNvPr>
          <p:cNvSpPr/>
          <p:nvPr/>
        </p:nvSpPr>
        <p:spPr>
          <a:xfrm>
            <a:off x="4025768" y="3257129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1F58CC-FC24-2BD4-D3D1-D08959F4A410}"/>
              </a:ext>
            </a:extLst>
          </p:cNvPr>
          <p:cNvSpPr/>
          <p:nvPr/>
        </p:nvSpPr>
        <p:spPr>
          <a:xfrm>
            <a:off x="4649182" y="3257567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1B6DF6-DC44-938E-C3A2-04C614ECFE10}"/>
              </a:ext>
            </a:extLst>
          </p:cNvPr>
          <p:cNvSpPr/>
          <p:nvPr/>
        </p:nvSpPr>
        <p:spPr>
          <a:xfrm>
            <a:off x="4667111" y="624850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73D2F9-4350-EA77-1A4B-68534EBA3DE7}"/>
              </a:ext>
            </a:extLst>
          </p:cNvPr>
          <p:cNvSpPr/>
          <p:nvPr/>
        </p:nvSpPr>
        <p:spPr>
          <a:xfrm>
            <a:off x="4069175" y="624850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73E790-FF0D-6BD7-5D90-AFFC6DAD482A}"/>
              </a:ext>
            </a:extLst>
          </p:cNvPr>
          <p:cNvSpPr/>
          <p:nvPr/>
        </p:nvSpPr>
        <p:spPr>
          <a:xfrm>
            <a:off x="3298881" y="6260276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0397A1-F3FA-205C-F5A4-E68CC4BCEC1E}"/>
              </a:ext>
            </a:extLst>
          </p:cNvPr>
          <p:cNvSpPr/>
          <p:nvPr/>
        </p:nvSpPr>
        <p:spPr>
          <a:xfrm>
            <a:off x="2500196" y="6248508"/>
            <a:ext cx="104746" cy="20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74E96A-9C3F-EF38-D8A8-F2D75E92CC44}"/>
              </a:ext>
            </a:extLst>
          </p:cNvPr>
          <p:cNvSpPr/>
          <p:nvPr/>
        </p:nvSpPr>
        <p:spPr>
          <a:xfrm>
            <a:off x="10100292" y="787319"/>
            <a:ext cx="114404" cy="335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AC396-F45B-DE0A-B7D9-89710B106E4F}"/>
              </a:ext>
            </a:extLst>
          </p:cNvPr>
          <p:cNvSpPr/>
          <p:nvPr/>
        </p:nvSpPr>
        <p:spPr>
          <a:xfrm>
            <a:off x="10128767" y="893175"/>
            <a:ext cx="104746" cy="339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3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Rinaldi</dc:creator>
  <cp:lastModifiedBy>Lorenzo Rinaldi</cp:lastModifiedBy>
  <cp:revision>9</cp:revision>
  <dcterms:created xsi:type="dcterms:W3CDTF">2024-04-14T08:09:50Z</dcterms:created>
  <dcterms:modified xsi:type="dcterms:W3CDTF">2024-04-29T09:54:21Z</dcterms:modified>
</cp:coreProperties>
</file>